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21.jpg" ContentType="image/png"/>
  <Override PartName="/ppt/media/image22.jpg" ContentType="image/png"/>
  <Override PartName="/ppt/media/image23.jpg" ContentType="image/png"/>
  <Override PartName="/ppt/media/image24.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15"/>
  </p:notesMasterIdLst>
  <p:handoutMasterIdLst>
    <p:handoutMasterId r:id="rId16"/>
  </p:handoutMasterIdLst>
  <p:sldIdLst>
    <p:sldId id="258" r:id="rId5"/>
    <p:sldId id="265" r:id="rId6"/>
    <p:sldId id="292" r:id="rId7"/>
    <p:sldId id="301" r:id="rId8"/>
    <p:sldId id="300" r:id="rId9"/>
    <p:sldId id="272" r:id="rId10"/>
    <p:sldId id="302" r:id="rId11"/>
    <p:sldId id="303" r:id="rId12"/>
    <p:sldId id="282" r:id="rId13"/>
    <p:sldId id="299" r:id="rId14"/>
  </p:sldIdLst>
  <p:sldSz cx="12192000" cy="6858000"/>
  <p:notesSz cx="6858000" cy="9144000"/>
  <p:embeddedFontLst>
    <p:embeddedFont>
      <p:font typeface="Avenir Next LT Pro" panose="020B0504020202020204" pitchFamily="34" charset="0"/>
      <p:regular r:id="rId17"/>
      <p:bold r:id="rId18"/>
      <p:italic r:id="rId19"/>
      <p:boldItalic r:id="rId20"/>
    </p:embeddedFont>
    <p:embeddedFont>
      <p:font typeface="Speak Pro" panose="020B0504020101020102" pitchFamily="3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249" autoAdjust="0"/>
  </p:normalViewPr>
  <p:slideViewPr>
    <p:cSldViewPr snapToGrid="0">
      <p:cViewPr varScale="1">
        <p:scale>
          <a:sx n="98" d="100"/>
          <a:sy n="98" d="100"/>
        </p:scale>
        <p:origin x="264" y="67"/>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5/19/2024</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5/19/2024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5/19/2024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5/19/2024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5/19/2024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5/19/2024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5/19/2024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5/19/2024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5/19/2024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5/19/2024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5/19/2024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5/19/2024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5/19/2024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5/19/2024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5/19/2024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5/19/2024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5/19/2024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5/19/2024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5/19/2024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5/19/2024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5/19/2024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p:txBody>
          <a:bodyPr/>
          <a:lstStyle/>
          <a:p>
            <a:r>
              <a:rPr lang="en-US" dirty="0"/>
              <a:t>Do’s And Don’ts of PPT</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normAutofit fontScale="92500"/>
          </a:bodyPr>
          <a:lstStyle/>
          <a:p>
            <a:r>
              <a:rPr lang="en-US"/>
              <a:t>           A </a:t>
            </a:r>
            <a:r>
              <a:rPr lang="en-US" dirty="0"/>
              <a:t>Guide to Creating Effective and Engaging slides</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p:txBody>
          <a:bodyPr/>
          <a:lstStyle/>
          <a:p>
            <a:r>
              <a:rPr lang="en-US" dirty="0"/>
              <a:t>Nune Naresh</a:t>
            </a:r>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t>PowerPoint</a:t>
            </a:r>
            <a:br>
              <a:rPr lang="en-US" dirty="0"/>
            </a:br>
            <a:r>
              <a:rPr lang="en-US" dirty="0"/>
              <a:t>Presentation</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lnSpcReduction="10000"/>
          </a:bodyPr>
          <a:lstStyle/>
          <a:p>
            <a:pPr marL="342900" indent="-342900" algn="just">
              <a:buFont typeface="Arial" panose="020B0604020202020204" pitchFamily="34" charset="0"/>
              <a:buChar char="•"/>
            </a:pPr>
            <a:r>
              <a:rPr lang="en-US" sz="2000" dirty="0"/>
              <a:t>A PowerPoint presentation is a visual tool made with Microsoft PowerPoint, a software program in the Microsoft Office family. It’s used to show information on slides, helping speakers present their ideas clearly and effectively.</a:t>
            </a:r>
          </a:p>
          <a:p>
            <a:pPr marL="342900" indent="-342900" algn="just">
              <a:buFont typeface="Arial" panose="020B0604020202020204" pitchFamily="34" charset="0"/>
              <a:buChar char="•"/>
            </a:pPr>
            <a:r>
              <a:rPr lang="en-US" sz="2000" dirty="0"/>
              <a:t>It is mainly used in Education, Business, Organization, Marketing, Conferences</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t>What it is?</a:t>
            </a:r>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Do’s</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Colors</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3</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Bullets</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a:xfrm>
            <a:off x="8006524" y="2635589"/>
            <a:ext cx="3423475" cy="499493"/>
          </a:xfrm>
        </p:spPr>
        <p:txBody>
          <a:bodyPr>
            <a:normAutofit/>
          </a:bodyPr>
          <a:lstStyle/>
          <a:p>
            <a:r>
              <a:rPr lang="en-US" dirty="0"/>
              <a:t>Concise and to the point</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Order</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t>Visuals</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No of Bullet Points</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a:bodyPr>
          <a:lstStyle/>
          <a:p>
            <a:r>
              <a:rPr lang="en-US" sz="1800" dirty="0"/>
              <a:t>Dark letters on light background</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a:bodyPr>
          <a:lstStyle/>
          <a:p>
            <a:r>
              <a:rPr lang="en-US" sz="1800" dirty="0"/>
              <a:t>Use Bullet Points</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8006525" y="3059153"/>
            <a:ext cx="3687830" cy="499493"/>
          </a:xfrm>
        </p:spPr>
        <p:txBody>
          <a:bodyPr>
            <a:noAutofit/>
          </a:bodyPr>
          <a:lstStyle/>
          <a:p>
            <a:r>
              <a:rPr lang="en-US" sz="1800" dirty="0"/>
              <a:t>Keep text concise and to the point</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a:bodyPr>
          <a:lstStyle/>
          <a:p>
            <a:r>
              <a:rPr lang="en-US" sz="1800" dirty="0"/>
              <a:t>Organize your slides in order</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p:txBody>
          <a:bodyPr>
            <a:normAutofit/>
          </a:bodyPr>
          <a:lstStyle/>
          <a:p>
            <a:r>
              <a:rPr lang="en-US" sz="1800" dirty="0"/>
              <a:t>Make it visually Interesting</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170358"/>
            <a:ext cx="3423474" cy="499493"/>
          </a:xfrm>
        </p:spPr>
        <p:txBody>
          <a:bodyPr>
            <a:noAutofit/>
          </a:bodyPr>
          <a:lstStyle/>
          <a:p>
            <a:r>
              <a:rPr lang="en-US" sz="1800" dirty="0"/>
              <a:t>Limit the Bullet to &lt;6 in a Slide</a:t>
            </a:r>
          </a:p>
        </p:txBody>
      </p:sp>
      <p:pic>
        <p:nvPicPr>
          <p:cNvPr id="11" name="Picture Placeholder 10">
            <a:extLst>
              <a:ext uri="{FF2B5EF4-FFF2-40B4-BE49-F238E27FC236}">
                <a16:creationId xmlns:a16="http://schemas.microsoft.com/office/drawing/2014/main" id="{5E380D7D-8A02-8940-5A55-CDC803DA52AA}"/>
              </a:ext>
            </a:extLst>
          </p:cNvPr>
          <p:cNvPicPr>
            <a:picLocks noGrp="1" noChangeAspect="1"/>
          </p:cNvPicPr>
          <p:nvPr>
            <p:ph type="pic" sz="quarter" idx="27"/>
          </p:nvPr>
        </p:nvPicPr>
        <p:blipFill>
          <a:blip r:embed="rId2"/>
          <a:srcRect l="3340" r="3340"/>
          <a:stretch>
            <a:fillRect/>
          </a:stretch>
        </p:blipFill>
        <p:spPr>
          <a:xfrm>
            <a:off x="1166346" y="1727708"/>
            <a:ext cx="867600" cy="868680"/>
          </a:xfrm>
        </p:spPr>
      </p:pic>
      <p:pic>
        <p:nvPicPr>
          <p:cNvPr id="15" name="Picture Placeholder 14">
            <a:extLst>
              <a:ext uri="{FF2B5EF4-FFF2-40B4-BE49-F238E27FC236}">
                <a16:creationId xmlns:a16="http://schemas.microsoft.com/office/drawing/2014/main" id="{6869E9F3-34A2-6D47-7295-25AB96077D3D}"/>
              </a:ext>
            </a:extLst>
          </p:cNvPr>
          <p:cNvPicPr>
            <a:picLocks noGrp="1" noChangeAspect="1"/>
          </p:cNvPicPr>
          <p:nvPr>
            <p:ph type="pic" sz="quarter" idx="28"/>
          </p:nvPr>
        </p:nvPicPr>
        <p:blipFill>
          <a:blip r:embed="rId2"/>
          <a:srcRect l="3340" r="3340"/>
          <a:stretch>
            <a:fillRect/>
          </a:stretch>
        </p:blipFill>
        <p:spPr/>
      </p:pic>
      <p:pic>
        <p:nvPicPr>
          <p:cNvPr id="19" name="Picture Placeholder 18">
            <a:extLst>
              <a:ext uri="{FF2B5EF4-FFF2-40B4-BE49-F238E27FC236}">
                <a16:creationId xmlns:a16="http://schemas.microsoft.com/office/drawing/2014/main" id="{68F559E9-E7F4-2115-014F-0592612E89E5}"/>
              </a:ext>
            </a:extLst>
          </p:cNvPr>
          <p:cNvPicPr>
            <a:picLocks noGrp="1" noChangeAspect="1"/>
          </p:cNvPicPr>
          <p:nvPr>
            <p:ph type="pic" sz="quarter" idx="29"/>
          </p:nvPr>
        </p:nvPicPr>
        <p:blipFill>
          <a:blip r:embed="rId2"/>
          <a:srcRect l="3340" r="3340"/>
          <a:stretch>
            <a:fillRect/>
          </a:stretch>
        </p:blipFill>
        <p:spPr/>
      </p:pic>
      <p:pic>
        <p:nvPicPr>
          <p:cNvPr id="23" name="Picture Placeholder 22">
            <a:extLst>
              <a:ext uri="{FF2B5EF4-FFF2-40B4-BE49-F238E27FC236}">
                <a16:creationId xmlns:a16="http://schemas.microsoft.com/office/drawing/2014/main" id="{065E599C-11E5-1850-BB76-5241FDC771FB}"/>
              </a:ext>
            </a:extLst>
          </p:cNvPr>
          <p:cNvPicPr>
            <a:picLocks noGrp="1" noChangeAspect="1"/>
          </p:cNvPicPr>
          <p:nvPr>
            <p:ph type="pic" sz="quarter" idx="30"/>
          </p:nvPr>
        </p:nvPicPr>
        <p:blipFill>
          <a:blip r:embed="rId2"/>
          <a:srcRect l="3340" r="3340"/>
          <a:stretch>
            <a:fillRect/>
          </a:stretch>
        </p:blipFill>
        <p:spPr/>
      </p:pic>
      <p:pic>
        <p:nvPicPr>
          <p:cNvPr id="27" name="Picture Placeholder 26">
            <a:extLst>
              <a:ext uri="{FF2B5EF4-FFF2-40B4-BE49-F238E27FC236}">
                <a16:creationId xmlns:a16="http://schemas.microsoft.com/office/drawing/2014/main" id="{06EEBB37-A935-2238-387C-0185973F21B4}"/>
              </a:ext>
            </a:extLst>
          </p:cNvPr>
          <p:cNvPicPr>
            <a:picLocks noGrp="1" noChangeAspect="1"/>
          </p:cNvPicPr>
          <p:nvPr>
            <p:ph type="pic" sz="quarter" idx="31"/>
          </p:nvPr>
        </p:nvPicPr>
        <p:blipFill>
          <a:blip r:embed="rId2"/>
          <a:srcRect l="3340" r="3340"/>
          <a:stretch>
            <a:fillRect/>
          </a:stretch>
        </p:blipFill>
        <p:spPr/>
      </p:pic>
      <p:pic>
        <p:nvPicPr>
          <p:cNvPr id="43" name="Picture Placeholder 42">
            <a:extLst>
              <a:ext uri="{FF2B5EF4-FFF2-40B4-BE49-F238E27FC236}">
                <a16:creationId xmlns:a16="http://schemas.microsoft.com/office/drawing/2014/main" id="{72F7FE00-019D-04AC-FF1C-1CA509231274}"/>
              </a:ext>
            </a:extLst>
          </p:cNvPr>
          <p:cNvPicPr>
            <a:picLocks noGrp="1" noChangeAspect="1"/>
          </p:cNvPicPr>
          <p:nvPr>
            <p:ph type="pic" sz="quarter" idx="32"/>
          </p:nvPr>
        </p:nvPicPr>
        <p:blipFill>
          <a:blip r:embed="rId2"/>
          <a:srcRect l="3340" r="3340"/>
          <a:stretch>
            <a:fillRect/>
          </a:stretch>
        </p:blipFill>
        <p:spPr/>
      </p:pic>
    </p:spTree>
    <p:extLst>
      <p:ext uri="{BB962C8B-B14F-4D97-AF65-F5344CB8AC3E}">
        <p14:creationId xmlns:p14="http://schemas.microsoft.com/office/powerpoint/2010/main" val="643801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Do’s</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Summation slide</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a:xfrm>
            <a:off x="8006524" y="2635589"/>
            <a:ext cx="3423475" cy="499493"/>
          </a:xfrm>
        </p:spPr>
        <p:txBody>
          <a:bodyPr>
            <a:normAutofit/>
          </a:bodyPr>
          <a:lstStyle/>
          <a:p>
            <a:r>
              <a:rPr lang="en-US" dirty="0"/>
              <a:t>Provide valid examples</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normAutofit/>
          </a:bodyPr>
          <a:lstStyle/>
          <a:p>
            <a:r>
              <a:rPr lang="en-US" dirty="0"/>
              <a:t>Technical errors</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Backup your ppt</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a:bodyPr>
          <a:lstStyle/>
          <a:p>
            <a:r>
              <a:rPr lang="en-US" sz="1800" dirty="0"/>
              <a:t>Summarize your topic at the end</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8006525" y="3059153"/>
            <a:ext cx="3687830" cy="499493"/>
          </a:xfrm>
        </p:spPr>
        <p:txBody>
          <a:bodyPr>
            <a:noAutofit/>
          </a:bodyPr>
          <a:lstStyle/>
          <a:p>
            <a:r>
              <a:rPr lang="en-US" sz="1800" dirty="0"/>
              <a:t>Give examples if needed</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a:xfrm>
            <a:off x="928800" y="5170358"/>
            <a:ext cx="3586425" cy="499493"/>
          </a:xfrm>
        </p:spPr>
        <p:txBody>
          <a:bodyPr>
            <a:normAutofit/>
          </a:bodyPr>
          <a:lstStyle/>
          <a:p>
            <a:r>
              <a:rPr lang="en-US" sz="1800" dirty="0"/>
              <a:t>Test your equipment before present</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170358"/>
            <a:ext cx="3586426" cy="499493"/>
          </a:xfrm>
        </p:spPr>
        <p:txBody>
          <a:bodyPr>
            <a:noAutofit/>
          </a:bodyPr>
          <a:lstStyle/>
          <a:p>
            <a:r>
              <a:rPr lang="en-US" sz="1800" dirty="0"/>
              <a:t>Keep a copy of your ppt as backup</a:t>
            </a:r>
          </a:p>
        </p:txBody>
      </p:sp>
      <p:pic>
        <p:nvPicPr>
          <p:cNvPr id="11" name="Picture Placeholder 10">
            <a:extLst>
              <a:ext uri="{FF2B5EF4-FFF2-40B4-BE49-F238E27FC236}">
                <a16:creationId xmlns:a16="http://schemas.microsoft.com/office/drawing/2014/main" id="{5E380D7D-8A02-8940-5A55-CDC803DA52AA}"/>
              </a:ext>
            </a:extLst>
          </p:cNvPr>
          <p:cNvPicPr>
            <a:picLocks noGrp="1" noChangeAspect="1"/>
          </p:cNvPicPr>
          <p:nvPr>
            <p:ph type="pic" sz="quarter" idx="27"/>
          </p:nvPr>
        </p:nvPicPr>
        <p:blipFill>
          <a:blip r:embed="rId2"/>
          <a:srcRect l="3340" r="3340"/>
          <a:stretch>
            <a:fillRect/>
          </a:stretch>
        </p:blipFill>
        <p:spPr>
          <a:xfrm>
            <a:off x="1166346" y="1727708"/>
            <a:ext cx="867600" cy="868680"/>
          </a:xfrm>
        </p:spPr>
      </p:pic>
      <p:pic>
        <p:nvPicPr>
          <p:cNvPr id="19" name="Picture Placeholder 18">
            <a:extLst>
              <a:ext uri="{FF2B5EF4-FFF2-40B4-BE49-F238E27FC236}">
                <a16:creationId xmlns:a16="http://schemas.microsoft.com/office/drawing/2014/main" id="{68F559E9-E7F4-2115-014F-0592612E89E5}"/>
              </a:ext>
            </a:extLst>
          </p:cNvPr>
          <p:cNvPicPr>
            <a:picLocks noGrp="1" noChangeAspect="1"/>
          </p:cNvPicPr>
          <p:nvPr>
            <p:ph type="pic" sz="quarter" idx="29"/>
          </p:nvPr>
        </p:nvPicPr>
        <p:blipFill>
          <a:blip r:embed="rId2"/>
          <a:srcRect l="3340" r="3340"/>
          <a:stretch>
            <a:fillRect/>
          </a:stretch>
        </p:blipFill>
        <p:spPr/>
      </p:pic>
      <p:pic>
        <p:nvPicPr>
          <p:cNvPr id="23" name="Picture Placeholder 22">
            <a:extLst>
              <a:ext uri="{FF2B5EF4-FFF2-40B4-BE49-F238E27FC236}">
                <a16:creationId xmlns:a16="http://schemas.microsoft.com/office/drawing/2014/main" id="{065E599C-11E5-1850-BB76-5241FDC771FB}"/>
              </a:ext>
            </a:extLst>
          </p:cNvPr>
          <p:cNvPicPr>
            <a:picLocks noGrp="1" noChangeAspect="1"/>
          </p:cNvPicPr>
          <p:nvPr>
            <p:ph type="pic" sz="quarter" idx="30"/>
          </p:nvPr>
        </p:nvPicPr>
        <p:blipFill>
          <a:blip r:embed="rId2"/>
          <a:srcRect l="3340" r="3340"/>
          <a:stretch>
            <a:fillRect/>
          </a:stretch>
        </p:blipFill>
        <p:spPr/>
      </p:pic>
      <p:pic>
        <p:nvPicPr>
          <p:cNvPr id="43" name="Picture Placeholder 42">
            <a:extLst>
              <a:ext uri="{FF2B5EF4-FFF2-40B4-BE49-F238E27FC236}">
                <a16:creationId xmlns:a16="http://schemas.microsoft.com/office/drawing/2014/main" id="{72F7FE00-019D-04AC-FF1C-1CA509231274}"/>
              </a:ext>
            </a:extLst>
          </p:cNvPr>
          <p:cNvPicPr>
            <a:picLocks noGrp="1" noChangeAspect="1"/>
          </p:cNvPicPr>
          <p:nvPr>
            <p:ph type="pic" sz="quarter" idx="32"/>
          </p:nvPr>
        </p:nvPicPr>
        <p:blipFill>
          <a:blip r:embed="rId2"/>
          <a:srcRect l="3340" r="3340"/>
          <a:stretch>
            <a:fillRect/>
          </a:stretch>
        </p:blipFill>
        <p:spPr/>
      </p:pic>
    </p:spTree>
    <p:extLst>
      <p:ext uri="{BB962C8B-B14F-4D97-AF65-F5344CB8AC3E}">
        <p14:creationId xmlns:p14="http://schemas.microsoft.com/office/powerpoint/2010/main" val="119292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t>Don’ts</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quarter" idx="2"/>
          </p:nvPr>
        </p:nvSpPr>
        <p:spPr/>
        <p:txBody>
          <a:bodyPr/>
          <a:lstStyle/>
          <a:p>
            <a:r>
              <a:rPr lang="en-US" dirty="0"/>
              <a:t>Overloaded Text</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5</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t>Style and Size</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a:xfrm>
            <a:off x="8006524" y="2635589"/>
            <a:ext cx="3423475" cy="499493"/>
          </a:xfrm>
        </p:spPr>
        <p:txBody>
          <a:bodyPr>
            <a:normAutofit/>
          </a:bodyPr>
          <a:lstStyle/>
          <a:p>
            <a:r>
              <a:rPr lang="en-US" dirty="0"/>
              <a:t>Low resolution Images</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t>Distracting Background</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t>Inconsistent format</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t>Uppercase letters</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a:bodyPr>
          <a:lstStyle/>
          <a:p>
            <a:r>
              <a:rPr lang="en-US" sz="1800" dirty="0"/>
              <a:t>Avoid too much text in one slide</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a:bodyPr>
          <a:lstStyle/>
          <a:p>
            <a:r>
              <a:rPr lang="en-US" sz="1800" dirty="0"/>
              <a:t>Avoid multiple fonts size, styles</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8006525" y="3059153"/>
            <a:ext cx="3687830" cy="499493"/>
          </a:xfrm>
        </p:spPr>
        <p:txBody>
          <a:bodyPr>
            <a:noAutofit/>
          </a:bodyPr>
          <a:lstStyle/>
          <a:p>
            <a:r>
              <a:rPr lang="en-US" sz="1800" dirty="0"/>
              <a:t>Avoid irrelevant images</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a:bodyPr>
          <a:lstStyle/>
          <a:p>
            <a:r>
              <a:rPr lang="en-US" sz="1800" dirty="0"/>
              <a:t>Don’t use distracting background</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p:txBody>
          <a:bodyPr>
            <a:normAutofit/>
          </a:bodyPr>
          <a:lstStyle/>
          <a:p>
            <a:r>
              <a:rPr lang="en-US" sz="1800" dirty="0"/>
              <a:t>Formatting matters</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170358"/>
            <a:ext cx="3423474" cy="499493"/>
          </a:xfrm>
        </p:spPr>
        <p:txBody>
          <a:bodyPr>
            <a:noAutofit/>
          </a:bodyPr>
          <a:lstStyle/>
          <a:p>
            <a:r>
              <a:rPr lang="en-US" sz="1800" dirty="0"/>
              <a:t>Don’t use all uppercase letters</a:t>
            </a:r>
          </a:p>
        </p:txBody>
      </p:sp>
      <p:pic>
        <p:nvPicPr>
          <p:cNvPr id="9" name="Picture Placeholder 8">
            <a:extLst>
              <a:ext uri="{FF2B5EF4-FFF2-40B4-BE49-F238E27FC236}">
                <a16:creationId xmlns:a16="http://schemas.microsoft.com/office/drawing/2014/main" id="{F4277D66-27B9-5D3A-7268-549FF4817813}"/>
              </a:ext>
            </a:extLst>
          </p:cNvPr>
          <p:cNvPicPr>
            <a:picLocks noGrp="1" noChangeAspect="1"/>
          </p:cNvPicPr>
          <p:nvPr>
            <p:ph type="pic" sz="quarter" idx="27"/>
          </p:nvPr>
        </p:nvPicPr>
        <p:blipFill>
          <a:blip r:embed="rId2"/>
          <a:srcRect l="91" r="91"/>
          <a:stretch>
            <a:fillRect/>
          </a:stretch>
        </p:blipFill>
        <p:spPr/>
      </p:pic>
      <p:pic>
        <p:nvPicPr>
          <p:cNvPr id="14" name="Picture Placeholder 13">
            <a:extLst>
              <a:ext uri="{FF2B5EF4-FFF2-40B4-BE49-F238E27FC236}">
                <a16:creationId xmlns:a16="http://schemas.microsoft.com/office/drawing/2014/main" id="{9F108171-ADA3-8784-744E-47B4FA006A2B}"/>
              </a:ext>
            </a:extLst>
          </p:cNvPr>
          <p:cNvPicPr>
            <a:picLocks noGrp="1" noChangeAspect="1"/>
          </p:cNvPicPr>
          <p:nvPr>
            <p:ph type="pic" sz="quarter" idx="28"/>
          </p:nvPr>
        </p:nvPicPr>
        <p:blipFill>
          <a:blip r:embed="rId2"/>
          <a:srcRect l="91" r="91"/>
          <a:stretch>
            <a:fillRect/>
          </a:stretch>
        </p:blipFill>
        <p:spPr/>
      </p:pic>
      <p:pic>
        <p:nvPicPr>
          <p:cNvPr id="20" name="Picture Placeholder 19">
            <a:extLst>
              <a:ext uri="{FF2B5EF4-FFF2-40B4-BE49-F238E27FC236}">
                <a16:creationId xmlns:a16="http://schemas.microsoft.com/office/drawing/2014/main" id="{07CEE17B-1D37-4CA9-DA15-EEC6C2A1D59A}"/>
              </a:ext>
            </a:extLst>
          </p:cNvPr>
          <p:cNvPicPr>
            <a:picLocks noGrp="1" noChangeAspect="1"/>
          </p:cNvPicPr>
          <p:nvPr>
            <p:ph type="pic" sz="quarter" idx="29"/>
          </p:nvPr>
        </p:nvPicPr>
        <p:blipFill>
          <a:blip r:embed="rId2"/>
          <a:srcRect l="91" r="91"/>
          <a:stretch>
            <a:fillRect/>
          </a:stretch>
        </p:blipFill>
        <p:spPr/>
      </p:pic>
      <p:pic>
        <p:nvPicPr>
          <p:cNvPr id="25" name="Picture Placeholder 24">
            <a:extLst>
              <a:ext uri="{FF2B5EF4-FFF2-40B4-BE49-F238E27FC236}">
                <a16:creationId xmlns:a16="http://schemas.microsoft.com/office/drawing/2014/main" id="{D1964A7F-D0CA-C788-2606-CE9172FB92ED}"/>
              </a:ext>
            </a:extLst>
          </p:cNvPr>
          <p:cNvPicPr>
            <a:picLocks noGrp="1" noChangeAspect="1"/>
          </p:cNvPicPr>
          <p:nvPr>
            <p:ph type="pic" sz="quarter" idx="30"/>
          </p:nvPr>
        </p:nvPicPr>
        <p:blipFill>
          <a:blip r:embed="rId2"/>
          <a:srcRect l="91" r="91"/>
          <a:stretch>
            <a:fillRect/>
          </a:stretch>
        </p:blipFill>
        <p:spPr/>
      </p:pic>
      <p:pic>
        <p:nvPicPr>
          <p:cNvPr id="42" name="Picture Placeholder 41">
            <a:extLst>
              <a:ext uri="{FF2B5EF4-FFF2-40B4-BE49-F238E27FC236}">
                <a16:creationId xmlns:a16="http://schemas.microsoft.com/office/drawing/2014/main" id="{80B8EF30-EF78-6F07-7E92-1BC344757624}"/>
              </a:ext>
            </a:extLst>
          </p:cNvPr>
          <p:cNvPicPr>
            <a:picLocks noGrp="1" noChangeAspect="1"/>
          </p:cNvPicPr>
          <p:nvPr>
            <p:ph type="pic" sz="quarter" idx="31"/>
          </p:nvPr>
        </p:nvPicPr>
        <p:blipFill>
          <a:blip r:embed="rId2"/>
          <a:srcRect l="91" r="91"/>
          <a:stretch>
            <a:fillRect/>
          </a:stretch>
        </p:blipFill>
        <p:spPr/>
      </p:pic>
      <p:pic>
        <p:nvPicPr>
          <p:cNvPr id="47" name="Picture Placeholder 46">
            <a:extLst>
              <a:ext uri="{FF2B5EF4-FFF2-40B4-BE49-F238E27FC236}">
                <a16:creationId xmlns:a16="http://schemas.microsoft.com/office/drawing/2014/main" id="{57A6B950-E08E-9FD2-AE72-F45AF659CEF4}"/>
              </a:ext>
            </a:extLst>
          </p:cNvPr>
          <p:cNvPicPr>
            <a:picLocks noGrp="1" noChangeAspect="1"/>
          </p:cNvPicPr>
          <p:nvPr>
            <p:ph type="pic" sz="quarter" idx="32"/>
          </p:nvPr>
        </p:nvPicPr>
        <p:blipFill>
          <a:blip r:embed="rId2"/>
          <a:srcRect l="91" r="91"/>
          <a:stretch>
            <a:fillRect/>
          </a:stretch>
        </p:blipFill>
        <p:spPr/>
      </p:pic>
    </p:spTree>
    <p:extLst>
      <p:ext uri="{BB962C8B-B14F-4D97-AF65-F5344CB8AC3E}">
        <p14:creationId xmlns:p14="http://schemas.microsoft.com/office/powerpoint/2010/main" val="1846562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pic>
        <p:nvPicPr>
          <p:cNvPr id="21" name="Picture 20">
            <a:extLst>
              <a:ext uri="{FF2B5EF4-FFF2-40B4-BE49-F238E27FC236}">
                <a16:creationId xmlns:a16="http://schemas.microsoft.com/office/drawing/2014/main" id="{6DF845F1-0759-E6D8-AD54-E6B0BE01EC57}"/>
              </a:ext>
            </a:extLst>
          </p:cNvPr>
          <p:cNvPicPr>
            <a:picLocks noChangeAspect="1"/>
          </p:cNvPicPr>
          <p:nvPr/>
        </p:nvPicPr>
        <p:blipFill>
          <a:blip r:embed="rId2"/>
          <a:stretch>
            <a:fillRect/>
          </a:stretch>
        </p:blipFill>
        <p:spPr>
          <a:xfrm>
            <a:off x="-1" y="3429000"/>
            <a:ext cx="12192001" cy="3538686"/>
          </a:xfrm>
          <a:prstGeom prst="rect">
            <a:avLst/>
          </a:prstGeom>
        </p:spPr>
      </p:pic>
      <p:pic>
        <p:nvPicPr>
          <p:cNvPr id="23" name="Picture 22">
            <a:extLst>
              <a:ext uri="{FF2B5EF4-FFF2-40B4-BE49-F238E27FC236}">
                <a16:creationId xmlns:a16="http://schemas.microsoft.com/office/drawing/2014/main" id="{BA559511-20BB-C313-C838-09D38C65194B}"/>
              </a:ext>
            </a:extLst>
          </p:cNvPr>
          <p:cNvPicPr>
            <a:picLocks noChangeAspect="1"/>
          </p:cNvPicPr>
          <p:nvPr/>
        </p:nvPicPr>
        <p:blipFill>
          <a:blip r:embed="rId3"/>
          <a:stretch>
            <a:fillRect/>
          </a:stretch>
        </p:blipFill>
        <p:spPr>
          <a:xfrm>
            <a:off x="-2" y="1"/>
            <a:ext cx="12192001" cy="3429000"/>
          </a:xfrm>
          <a:prstGeom prst="rect">
            <a:avLst/>
          </a:prstGeom>
        </p:spPr>
      </p:pic>
    </p:spTree>
    <p:extLst>
      <p:ext uri="{BB962C8B-B14F-4D97-AF65-F5344CB8AC3E}">
        <p14:creationId xmlns:p14="http://schemas.microsoft.com/office/powerpoint/2010/main" val="2637958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7</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pic>
        <p:nvPicPr>
          <p:cNvPr id="3" name="Picture 2">
            <a:extLst>
              <a:ext uri="{FF2B5EF4-FFF2-40B4-BE49-F238E27FC236}">
                <a16:creationId xmlns:a16="http://schemas.microsoft.com/office/drawing/2014/main" id="{AB6FDBC0-0B74-F8C2-985C-7CA520CB24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8728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8</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20XX</a:t>
            </a:r>
          </a:p>
        </p:txBody>
      </p:sp>
      <p:pic>
        <p:nvPicPr>
          <p:cNvPr id="4" name="Picture 3">
            <a:extLst>
              <a:ext uri="{FF2B5EF4-FFF2-40B4-BE49-F238E27FC236}">
                <a16:creationId xmlns:a16="http://schemas.microsoft.com/office/drawing/2014/main" id="{4BC99762-A29A-E8FA-DEBB-B8F21B0DC6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447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25" name="Content Placeholder 24">
            <a:extLst>
              <a:ext uri="{FF2B5EF4-FFF2-40B4-BE49-F238E27FC236}">
                <a16:creationId xmlns:a16="http://schemas.microsoft.com/office/drawing/2014/main" id="{2CCF46EF-1865-9951-478C-843BC7DF5525}"/>
              </a:ext>
            </a:extLst>
          </p:cNvPr>
          <p:cNvSpPr>
            <a:spLocks noGrp="1"/>
          </p:cNvSpPr>
          <p:nvPr>
            <p:ph idx="1"/>
          </p:nvPr>
        </p:nvSpPr>
        <p:spPr>
          <a:xfrm>
            <a:off x="782319" y="305337"/>
            <a:ext cx="11176001" cy="6766559"/>
          </a:xfrm>
        </p:spPr>
        <p:txBody>
          <a:bodyPr>
            <a:normAutofit fontScale="40000" lnSpcReduction="20000"/>
          </a:bodyPr>
          <a:lstStyle/>
          <a:p>
            <a:pPr algn="just"/>
            <a:r>
              <a:rPr lang="en-US" sz="5000" b="1" dirty="0"/>
              <a:t>Subject: </a:t>
            </a:r>
            <a:r>
              <a:rPr lang="en-US" sz="5000" dirty="0"/>
              <a:t>Guidelines for do’s and don’ts in Power Point Presentation</a:t>
            </a:r>
          </a:p>
          <a:p>
            <a:pPr algn="just"/>
            <a:r>
              <a:rPr lang="en-US" sz="5000" dirty="0"/>
              <a:t>Hi Taks,</a:t>
            </a:r>
          </a:p>
          <a:p>
            <a:pPr algn="just"/>
            <a:r>
              <a:rPr lang="en-US" sz="5000" dirty="0"/>
              <a:t>I hope you're doing well! As you're getting ready for your presentation, I wanted to share some simple tips to help you design effective PowerPoint slides.</a:t>
            </a:r>
          </a:p>
          <a:p>
            <a:pPr algn="just"/>
            <a:r>
              <a:rPr lang="en-US" sz="5000" dirty="0"/>
              <a:t>Firstly, keep it simple. Each slide should focus on just one main point to avoid overwhelming your audience. Try to use clear and concise language to get your message across. Secondly, visuals can really enhance your presentation. Including relevant images and charts can help to clarify complex ideas and keep your audience engaged.</a:t>
            </a:r>
          </a:p>
          <a:p>
            <a:pPr algn="just"/>
            <a:r>
              <a:rPr lang="en-US" sz="5000" dirty="0"/>
              <a:t>Consistency is key. Make sure all your slides have a uniform design theme, using the same fonts and colors throughout. This will give your presentation a polished and professional look. Practice makes perfect. Take some time to rehearse your presentation so you feel confident and prepared on the day. This will also help you to anticipate any questions your audience might have.</a:t>
            </a:r>
          </a:p>
          <a:p>
            <a:pPr algn="just"/>
            <a:r>
              <a:rPr lang="en-US" sz="5000" dirty="0"/>
              <a:t>On the flip side, try to avoid overcrowding your slides with too much text or unnecessary graphics. Keeping your slides clean and uncluttered will make it easier for your audience to follow along. Similarly, stick to clear, easy-to-read fonts. Fancy fonts might look nice, but they can be difficult to read, especially from a distance.</a:t>
            </a:r>
          </a:p>
          <a:p>
            <a:pPr algn="just"/>
            <a:r>
              <a:rPr lang="en-US" sz="5000" dirty="0"/>
              <a:t>And finally, remember that your slides are there to support your presentation, not to replace it. Avoid reading directly from your slides and instead use them as prompts to guide your talk.</a:t>
            </a:r>
          </a:p>
          <a:p>
            <a:pPr algn="just"/>
            <a:r>
              <a:rPr lang="en-US" sz="5000" dirty="0"/>
              <a:t>I hope these tips help you to create a great presentation! Let me know if you have any questions.</a:t>
            </a:r>
          </a:p>
          <a:p>
            <a:pPr algn="just"/>
            <a:r>
              <a:rPr lang="en-US" sz="5000" dirty="0"/>
              <a:t>Best regards,</a:t>
            </a:r>
          </a:p>
          <a:p>
            <a:pPr algn="just"/>
            <a:r>
              <a:rPr lang="en-US" sz="5000" dirty="0"/>
              <a:t>Nune Naresh</a:t>
            </a:r>
          </a:p>
          <a:p>
            <a:pPr algn="just"/>
            <a:endParaRPr lang="en-US" dirty="0"/>
          </a:p>
          <a:p>
            <a:pPr algn="just"/>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3440486550"/>
      </p:ext>
    </p:extLst>
  </p:cSld>
  <p:clrMapOvr>
    <a:masterClrMapping/>
  </p:clrMapOvr>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187</TotalTime>
  <Words>526</Words>
  <Application>Microsoft Office PowerPoint</Application>
  <PresentationFormat>Widescreen</PresentationFormat>
  <Paragraphs>79</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Speak Pro</vt:lpstr>
      <vt:lpstr>Calibri</vt:lpstr>
      <vt:lpstr>Arial</vt:lpstr>
      <vt:lpstr>Avenir Next LT Pro</vt:lpstr>
      <vt:lpstr>Office Theme</vt:lpstr>
      <vt:lpstr>Do’s And Don’ts of PPT</vt:lpstr>
      <vt:lpstr>PowerPoint Presentation</vt:lpstr>
      <vt:lpstr>Do’s</vt:lpstr>
      <vt:lpstr>Do’s</vt:lpstr>
      <vt:lpstr>Don’ts</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 And Don’ts of PPT</dc:title>
  <dc:creator>NARESH NUNE</dc:creator>
  <cp:lastModifiedBy>NARESH NUNE</cp:lastModifiedBy>
  <cp:revision>4</cp:revision>
  <dcterms:created xsi:type="dcterms:W3CDTF">2024-05-19T10:18:11Z</dcterms:created>
  <dcterms:modified xsi:type="dcterms:W3CDTF">2024-05-19T13:29:14Z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